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2691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寻求帮助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这一主题展开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探讨了为什么我们需要帮助、如何克服寻求帮助时的心理障碍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以及寻求帮助的积极意义。文章指出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尽管独立解决问题是成长的一部分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但适时寻求帮助能让我们更快进步。作者引用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Angela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McMillan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的观点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强调寻求帮助不仅有助于解决问题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还能锻炼自我表达能力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并让他人更好地理解我们的需求。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841549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238814"/>
            <a:ext cx="10710215" cy="13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find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talk to you about it 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“I’ve tried doing it in different ways, but it doesn’t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Although learning how to solve a problem by yourself is a way of growing up, it doesn’t mean you have to try it alone all the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reasons why you could need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you have a problem with your schoolwork or learning a new skill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feel sad or angry because you’re finding something difficult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it’s taking a long time to make progress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when you might need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for help will move you forward more quickly than trying hard by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 for help isn’t always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difficult if you’re not sure who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they don’t want to help you, or they haven’t got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shy, it can be harder to open your mouth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Angela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McMillan, a teacher who advises young people, says asking for help can feel risky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有风险的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may feel afraid that it isn’t something important to others, or that they don’t know what to say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finds things difficult sometimes, and you’re not the only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McMillan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believes asking for help is a way of facing up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to let someone in, ask them to listen to you and help you come up with ideas to solve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for help, you practice speaking up for yourself and saying what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other people better understand your problem and then you are more able to solve the problem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推理判断题。第一段开头的两个问题（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我觉得这很难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能和你谈谈吗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我试过不同方法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但没用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你能帮我吗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尽管独立解决问题很重要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但有时我们需要他人的帮助。关键句：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doesn’t mean you have to try it alone all the time”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但这不意味着你必须一直独自尝试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永不放弃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学会成长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独自解决问题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）均未直接体现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需要帮助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的核心观点。故选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want to show us by listing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questions in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need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never give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learn to grow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solve problems alone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2502" y="8605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段落大意题。第二段列举了需要帮助的多种原因（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如学业困难、情绪问题、进步缓慢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并总结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“asking for help will move you forward more quickly”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寻求帮助能让你更快进步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说明本段重点在解释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为何要寻求帮助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向谁求助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如何帮助他人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如何提供帮助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）均未提及。故选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418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1025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2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ask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help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do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ask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087" y="1403166"/>
            <a:ext cx="3004383" cy="3671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2502" y="13586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2163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McMillan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的观点包括：寻求帮助是面对问题的方式（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“asking for help is a way of facing up to problems”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）。通过求助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你能练习表达需求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并让他人更好地理解问题（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“practice speaking up for yourself”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“helps other people better understand your problem”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年轻人应努力解决问题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）片面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未强调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倾听是解决问题的关键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）偏离重点。选项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人们会因不知如何回应而生气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担心他人不知该说什么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could be McMillan’s idea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ask for help when necessary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should try hard to solve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 good listener is the key to solve the problem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angry if they don’t know what to say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2502" y="663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推理判断题。文章内容围绕学习、情绪管理和个人成长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举例涉及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“schoolwork”,“study”,“young people”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目标读者最可能是学生。选项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）均非主要受众。故选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416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most probably written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2103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774" y="1768820"/>
            <a:ext cx="3720407" cy="3999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2502" y="17686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816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2025-09-17T12:53:31Z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